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59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13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3491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404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426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54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7053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04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690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24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37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13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057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38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158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26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49314-6313-4D2C-9A40-52FF325D32D5}" type="datetimeFigureOut">
              <a:rPr lang="nl-NL" smtClean="0"/>
              <a:t>27-8-2015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CB5589-11A0-4AAD-9421-360026F6970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82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OOUPUlAAdq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Paragraaf 1.2</a:t>
            </a:r>
            <a:br>
              <a:rPr lang="nl-NL" dirty="0" smtClean="0"/>
            </a:br>
            <a:r>
              <a:rPr lang="nl-NL" dirty="0" smtClean="0"/>
              <a:t>Les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Waaruit bestaat een plantencel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445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Vragen??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494" y="2160588"/>
            <a:ext cx="2633050" cy="3881437"/>
          </a:xfrm>
        </p:spPr>
      </p:pic>
    </p:spTree>
    <p:extLst>
      <p:ext uri="{BB962C8B-B14F-4D97-AF65-F5344CB8AC3E}">
        <p14:creationId xmlns:p14="http://schemas.microsoft.com/office/powerpoint/2010/main" val="2301981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</a:t>
            </a:r>
            <a:r>
              <a:rPr lang="nl-NL" dirty="0" err="1" smtClean="0"/>
              <a:t>biobits</a:t>
            </a:r>
            <a:r>
              <a:rPr lang="nl-NL" dirty="0" smtClean="0"/>
              <a:t> Fotosynthese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www.youtube.com/watch?v=OOUPUlAAdq4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27" y="2473036"/>
            <a:ext cx="3595255" cy="453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276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Vrijdag 6</a:t>
            </a:r>
            <a:r>
              <a:rPr lang="nl-NL" baseline="30000" dirty="0" smtClean="0"/>
              <a:t>e</a:t>
            </a:r>
            <a:r>
              <a:rPr lang="nl-NL" dirty="0" smtClean="0"/>
              <a:t> lesuur</a:t>
            </a:r>
          </a:p>
          <a:p>
            <a:endParaRPr lang="nl-NL" dirty="0" smtClean="0"/>
          </a:p>
          <a:p>
            <a:r>
              <a:rPr lang="nl-NL" dirty="0" smtClean="0"/>
              <a:t>Tot en met opdracht 27 in je werkboek af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540" y="3237064"/>
            <a:ext cx="1985344" cy="280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48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doen vandaag?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Uitleg paragraaf 1.2.2</a:t>
            </a:r>
          </a:p>
          <a:p>
            <a:r>
              <a:rPr lang="nl-NL" dirty="0" smtClean="0"/>
              <a:t>Filmpje (15 minuten)</a:t>
            </a:r>
          </a:p>
          <a:p>
            <a:r>
              <a:rPr lang="nl-NL" dirty="0" smtClean="0"/>
              <a:t>Huiswerk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6530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plantencel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211" y="1521845"/>
            <a:ext cx="4048016" cy="4895570"/>
          </a:xfrm>
        </p:spPr>
      </p:pic>
    </p:spTree>
    <p:extLst>
      <p:ext uri="{BB962C8B-B14F-4D97-AF65-F5344CB8AC3E}">
        <p14:creationId xmlns:p14="http://schemas.microsoft.com/office/powerpoint/2010/main" val="93986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0827"/>
          </a:xfrm>
        </p:spPr>
        <p:txBody>
          <a:bodyPr/>
          <a:lstStyle/>
          <a:p>
            <a:r>
              <a:rPr lang="nl-NL" dirty="0" smtClean="0"/>
              <a:t>De celwand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532" y="2197254"/>
            <a:ext cx="3080084" cy="3724977"/>
          </a:xfrm>
        </p:spPr>
      </p:pic>
      <p:sp>
        <p:nvSpPr>
          <p:cNvPr id="6" name="Tekstvak 5"/>
          <p:cNvSpPr txBox="1"/>
          <p:nvPr/>
        </p:nvSpPr>
        <p:spPr>
          <a:xfrm>
            <a:off x="768927" y="2032461"/>
            <a:ext cx="685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-Stevige laag om de cel</a:t>
            </a:r>
          </a:p>
          <a:p>
            <a:endParaRPr lang="nl-NL" dirty="0" smtClean="0"/>
          </a:p>
          <a:p>
            <a:r>
              <a:rPr lang="nl-NL" dirty="0" smtClean="0"/>
              <a:t>-Bestaat uit cellulose</a:t>
            </a:r>
          </a:p>
          <a:p>
            <a:endParaRPr lang="nl-NL" dirty="0" smtClean="0"/>
          </a:p>
          <a:p>
            <a:r>
              <a:rPr lang="nl-NL" dirty="0" smtClean="0"/>
              <a:t>-Vezels in voeding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375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Celmembraan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Buitenste vlies van de cel</a:t>
            </a:r>
          </a:p>
          <a:p>
            <a:endParaRPr lang="nl-NL" dirty="0" smtClean="0"/>
          </a:p>
          <a:p>
            <a:r>
              <a:rPr lang="nl-NL" dirty="0" smtClean="0"/>
              <a:t>Bepaalt welke stoffen de cel in en uitgaan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031" y="2626383"/>
            <a:ext cx="3080084" cy="372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Cytoplasma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Stroperige vloeistof</a:t>
            </a:r>
          </a:p>
          <a:p>
            <a:endParaRPr lang="nl-NL" dirty="0"/>
          </a:p>
          <a:p>
            <a:r>
              <a:rPr lang="nl-NL" dirty="0" smtClean="0"/>
              <a:t>Bevat celorganellen (celkern, </a:t>
            </a:r>
            <a:r>
              <a:rPr lang="nl-NL" dirty="0" err="1" smtClean="0"/>
              <a:t>bladgroenkorrels</a:t>
            </a:r>
            <a:r>
              <a:rPr lang="nl-NL" dirty="0" smtClean="0"/>
              <a:t>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439" y="2803029"/>
            <a:ext cx="3080084" cy="372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017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Celkern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Bevat DNA</a:t>
            </a:r>
          </a:p>
          <a:p>
            <a:endParaRPr lang="nl-NL" dirty="0"/>
          </a:p>
          <a:p>
            <a:r>
              <a:rPr lang="nl-NL" dirty="0" smtClean="0"/>
              <a:t>DNA bepaalt de erfelijke eigenschappen van een organisme </a:t>
            </a:r>
          </a:p>
          <a:p>
            <a:endParaRPr lang="nl-NL" dirty="0"/>
          </a:p>
          <a:p>
            <a:r>
              <a:rPr lang="nl-NL" dirty="0" smtClean="0"/>
              <a:t>Regelt alle processen in de cel, zoals welke stoffen een cel maakt en verbranding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767" y="2948502"/>
            <a:ext cx="3080084" cy="372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8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Bladgroenkorrels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Bevatten groene kleurstof</a:t>
            </a:r>
          </a:p>
          <a:p>
            <a:endParaRPr lang="nl-NL" dirty="0"/>
          </a:p>
          <a:p>
            <a:r>
              <a:rPr lang="nl-NL" dirty="0" smtClean="0"/>
              <a:t>Vindt fotosynthese in plaats, </a:t>
            </a:r>
          </a:p>
          <a:p>
            <a:r>
              <a:rPr lang="nl-NL" dirty="0" smtClean="0"/>
              <a:t>waarbij glucose (energierijke stof) ontstaat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232" y="2326774"/>
            <a:ext cx="3080084" cy="372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157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Vacuole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Blaasje in het midden van de cel die gevuld is met water</a:t>
            </a:r>
          </a:p>
          <a:p>
            <a:endParaRPr lang="nl-NL" dirty="0"/>
          </a:p>
          <a:p>
            <a:r>
              <a:rPr lang="nl-NL" dirty="0" smtClean="0"/>
              <a:t>Zorgt voor stevigheid van de cel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4495" y="2761465"/>
            <a:ext cx="3080084" cy="372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7647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145</Words>
  <Application>Microsoft Office PowerPoint</Application>
  <PresentationFormat>Breedbeeld</PresentationFormat>
  <Paragraphs>43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Paragraaf 1.2 Les 2</vt:lpstr>
      <vt:lpstr>Wat gaan we doen vandaag?</vt:lpstr>
      <vt:lpstr>De plantencel</vt:lpstr>
      <vt:lpstr>De celwand </vt:lpstr>
      <vt:lpstr>Celmembraan</vt:lpstr>
      <vt:lpstr>Cytoplasma</vt:lpstr>
      <vt:lpstr>Celkern</vt:lpstr>
      <vt:lpstr>Bladgroenkorrels</vt:lpstr>
      <vt:lpstr>Vacuole </vt:lpstr>
      <vt:lpstr>Vragen??</vt:lpstr>
      <vt:lpstr>Filmpje biobits Fotosynthese</vt:lpstr>
      <vt:lpstr>Huiswerk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Paragraaf 1.2 Les 2</dc:title>
  <dc:creator>marloes kemna</dc:creator>
  <cp:lastModifiedBy>marloes kemna</cp:lastModifiedBy>
  <cp:revision>3</cp:revision>
  <dcterms:created xsi:type="dcterms:W3CDTF">2015-08-27T07:10:41Z</dcterms:created>
  <dcterms:modified xsi:type="dcterms:W3CDTF">2015-08-27T07:30:46Z</dcterms:modified>
</cp:coreProperties>
</file>